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sldIdLst>
    <p:sldId id="268" r:id="rId5"/>
    <p:sldId id="270" r:id="rId6"/>
    <p:sldId id="273" r:id="rId7"/>
    <p:sldId id="272" r:id="rId8"/>
    <p:sldId id="271" r:id="rId9"/>
    <p:sldId id="27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/>
    <p:restoredTop sz="94580"/>
  </p:normalViewPr>
  <p:slideViewPr>
    <p:cSldViewPr snapToGrid="0" snapToObjects="1">
      <p:cViewPr varScale="1">
        <p:scale>
          <a:sx n="114" d="100"/>
          <a:sy n="11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353023"/>
            <a:ext cx="5774611" cy="1182077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To Do List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298" y="4693827"/>
            <a:ext cx="8915399" cy="146735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Desktop Application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By Pavel Isupov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9225"/>
            <a:ext cx="12191980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758EA-0CE5-443C-B4E4-3A228E5C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361" y="438935"/>
            <a:ext cx="8911687" cy="1280890"/>
          </a:xfrm>
        </p:spPr>
        <p:txBody>
          <a:bodyPr>
            <a:noAutofit/>
          </a:bodyPr>
          <a:lstStyle/>
          <a:p>
            <a:r>
              <a:rPr lang="en-US" sz="6000" b="1" dirty="0"/>
              <a:t>Features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0360C11B-F0A5-4A30-953C-DD12A06E03FF}"/>
              </a:ext>
            </a:extLst>
          </p:cNvPr>
          <p:cNvSpPr txBox="1">
            <a:spLocks/>
          </p:cNvSpPr>
          <p:nvPr/>
        </p:nvSpPr>
        <p:spPr>
          <a:xfrm>
            <a:off x="1869361" y="1692564"/>
            <a:ext cx="8911687" cy="4736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/>
              <a:t>Authentication and Sign Up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/>
              <a:t>Responsive design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/>
              <a:t>Submit and Store task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/>
              <a:t>Update and delete existing task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/>
              <a:t>Task stores with unique user ID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409560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9758EA-0CE5-443C-B4E4-3A228E5C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274" y="456489"/>
            <a:ext cx="8911687" cy="1280890"/>
          </a:xfrm>
        </p:spPr>
        <p:txBody>
          <a:bodyPr>
            <a:noAutofit/>
          </a:bodyPr>
          <a:lstStyle/>
          <a:p>
            <a:r>
              <a:rPr lang="en-US" sz="6000" b="1" dirty="0"/>
              <a:t>Code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F886C-CDFF-4F6C-877C-770CBD24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74" y="1482071"/>
            <a:ext cx="3245926" cy="514499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8A379-6087-434C-84F3-DEB02E6D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04" y="1482071"/>
            <a:ext cx="2678106" cy="517767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60563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9758EA-0CE5-443C-B4E4-3A228E5C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84" y="437969"/>
            <a:ext cx="8911687" cy="1280890"/>
          </a:xfrm>
        </p:spPr>
        <p:txBody>
          <a:bodyPr>
            <a:noAutofit/>
          </a:bodyPr>
          <a:lstStyle/>
          <a:p>
            <a:r>
              <a:rPr lang="en-US" sz="6000" b="1" dirty="0"/>
              <a:t>DB Structure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BA8F8A-754A-4E21-8171-A2CBA5B1DF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7561" y="2334755"/>
            <a:ext cx="5756877" cy="3538232"/>
          </a:xfrm>
          <a:prstGeom prst="rect">
            <a:avLst/>
          </a:prstGeom>
          <a:noFill/>
          <a:ln>
            <a:noFill/>
          </a:ln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103894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4" y="461437"/>
            <a:ext cx="9200490" cy="1811939"/>
          </a:xfrm>
        </p:spPr>
        <p:txBody>
          <a:bodyPr>
            <a:normAutofit/>
          </a:bodyPr>
          <a:lstStyle/>
          <a:p>
            <a:r>
              <a:rPr lang="en-US" sz="6000" b="1" dirty="0"/>
              <a:t>Technologies</a:t>
            </a:r>
            <a:br>
              <a:rPr lang="en-US" dirty="0"/>
            </a:b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8C9B2C-17D3-4D62-9029-380ADFFA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166" y="1524004"/>
            <a:ext cx="2076208" cy="2076208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6" name="Picture 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7556D1A-6F80-4A19-983B-D4748E17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13" y="1298511"/>
            <a:ext cx="2265725" cy="226572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271BB9D1-F026-4052-94B1-B4BAF7F5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984" y="1660278"/>
            <a:ext cx="2265725" cy="226572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528BEBFA-2698-45EF-8267-387B815B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453" y="5203622"/>
            <a:ext cx="4046302" cy="1345606"/>
          </a:xfrm>
          <a:prstGeom prst="rect">
            <a:avLst/>
          </a:prstGeom>
          <a:noFill/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23098-589A-4524-9B65-F65E213EC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856" y="4706203"/>
            <a:ext cx="4823675" cy="18119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EDC67C-853B-4A1D-A611-73028D8E0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2076" y="3744566"/>
            <a:ext cx="4632471" cy="11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4" y="461437"/>
            <a:ext cx="9200490" cy="1811939"/>
          </a:xfrm>
        </p:spPr>
        <p:txBody>
          <a:bodyPr>
            <a:normAutofit/>
          </a:bodyPr>
          <a:lstStyle/>
          <a:p>
            <a:r>
              <a:rPr lang="en-US" sz="6000" b="1" dirty="0"/>
              <a:t>Application demo</a:t>
            </a:r>
            <a:br>
              <a:rPr lang="en-US" dirty="0"/>
            </a:br>
            <a:endParaRPr lang="en-US" dirty="0"/>
          </a:p>
        </p:txBody>
      </p:sp>
      <p:pic>
        <p:nvPicPr>
          <p:cNvPr id="3" name="ScreenCapture_1-8-2019 12.57.38 AM">
            <a:hlinkClick r:id="" action="ppaction://media"/>
            <a:extLst>
              <a:ext uri="{FF2B5EF4-FFF2-40B4-BE49-F238E27FC236}">
                <a16:creationId xmlns:a16="http://schemas.microsoft.com/office/drawing/2014/main" id="{3F1C2E74-590A-462B-95F9-E9E1F15FF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116" y="1501628"/>
            <a:ext cx="6628025" cy="525570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38969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598" y="3901135"/>
            <a:ext cx="6572532" cy="143614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751BE00-ABCB-44EC-AB7E-029C078F64C2}"/>
              </a:ext>
            </a:extLst>
          </p:cNvPr>
          <p:cNvSpPr txBox="1">
            <a:spLocks/>
          </p:cNvSpPr>
          <p:nvPr/>
        </p:nvSpPr>
        <p:spPr>
          <a:xfrm>
            <a:off x="2984598" y="5539319"/>
            <a:ext cx="6572532" cy="9905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Wis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B8F5F2-61AB-4CE6-A5E3-F34B87B0EE42}">
  <ds:schemaRefs>
    <ds:schemaRef ds:uri="16c05727-aa75-4e4a-9b5f-8a80a1165891"/>
    <ds:schemaRef ds:uri="http://purl.org/dc/terms/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TF11766309</Template>
  <TotalTime>0</TotalTime>
  <Words>44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Wisp</vt:lpstr>
      <vt:lpstr>To Do List</vt:lpstr>
      <vt:lpstr>Features</vt:lpstr>
      <vt:lpstr>Code Structure</vt:lpstr>
      <vt:lpstr>DB Structure</vt:lpstr>
      <vt:lpstr>Technologies </vt:lpstr>
      <vt:lpstr>Application demo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2019-01-07T09:06:45Z</dcterms:created>
  <dcterms:modified xsi:type="dcterms:W3CDTF">2019-01-07T12:28:11Z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